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62" r:id="rId3"/>
    <p:sldId id="261" r:id="rId4"/>
    <p:sldId id="260" r:id="rId5"/>
    <p:sldId id="259" r:id="rId6"/>
    <p:sldId id="258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>
              <a:gd name="T0" fmla="*/ 104 w 4712"/>
              <a:gd name="T1" fmla="*/ 1944 h 1945"/>
              <a:gd name="T2" fmla="*/ 144 w 4712"/>
              <a:gd name="T3" fmla="*/ 1912 h 1945"/>
              <a:gd name="T4" fmla="*/ 1320 w 4712"/>
              <a:gd name="T5" fmla="*/ 1568 h 1945"/>
              <a:gd name="T6" fmla="*/ 2000 w 4712"/>
              <a:gd name="T7" fmla="*/ 1264 h 1945"/>
              <a:gd name="T8" fmla="*/ 2104 w 4712"/>
              <a:gd name="T9" fmla="*/ 1208 h 1945"/>
              <a:gd name="T10" fmla="*/ 2312 w 4712"/>
              <a:gd name="T11" fmla="*/ 1056 h 1945"/>
              <a:gd name="T12" fmla="*/ 2416 w 4712"/>
              <a:gd name="T13" fmla="*/ 936 h 1945"/>
              <a:gd name="T14" fmla="*/ 2464 w 4712"/>
              <a:gd name="T15" fmla="*/ 824 h 1945"/>
              <a:gd name="T16" fmla="*/ 3376 w 4712"/>
              <a:gd name="T17" fmla="*/ 504 h 1945"/>
              <a:gd name="T18" fmla="*/ 3648 w 4712"/>
              <a:gd name="T19" fmla="*/ 496 h 1945"/>
              <a:gd name="T20" fmla="*/ 4160 w 4712"/>
              <a:gd name="T21" fmla="*/ 400 h 1945"/>
              <a:gd name="T22" fmla="*/ 4416 w 4712"/>
              <a:gd name="T23" fmla="*/ 304 h 1945"/>
              <a:gd name="T24" fmla="*/ 4472 w 4712"/>
              <a:gd name="T25" fmla="*/ 296 h 1945"/>
              <a:gd name="T26" fmla="*/ 4711 w 4712"/>
              <a:gd name="T27" fmla="*/ 224 h 1945"/>
              <a:gd name="T28" fmla="*/ 4711 w 4712"/>
              <a:gd name="T29" fmla="*/ 0 h 1945"/>
              <a:gd name="T30" fmla="*/ 2440 w 4712"/>
              <a:gd name="T31" fmla="*/ 768 h 1945"/>
              <a:gd name="T32" fmla="*/ 2232 w 4712"/>
              <a:gd name="T33" fmla="*/ 760 h 1945"/>
              <a:gd name="T34" fmla="*/ 1784 w 4712"/>
              <a:gd name="T35" fmla="*/ 808 h 1945"/>
              <a:gd name="T36" fmla="*/ 1600 w 4712"/>
              <a:gd name="T37" fmla="*/ 848 h 1945"/>
              <a:gd name="T38" fmla="*/ 760 w 4712"/>
              <a:gd name="T39" fmla="*/ 1056 h 1945"/>
              <a:gd name="T40" fmla="*/ 0 w 4712"/>
              <a:gd name="T41" fmla="*/ 1288 h 1945"/>
              <a:gd name="T42" fmla="*/ 104 w 4712"/>
              <a:gd name="T43" fmla="*/ 1384 h 1945"/>
              <a:gd name="T44" fmla="*/ 104 w 4712"/>
              <a:gd name="T45" fmla="*/ 1944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>
                  <a:gd name="T0" fmla="*/ 171 w 281"/>
                  <a:gd name="T1" fmla="*/ 0 h 863"/>
                  <a:gd name="T2" fmla="*/ 0 w 281"/>
                  <a:gd name="T3" fmla="*/ 241 h 863"/>
                  <a:gd name="T4" fmla="*/ 0 w 281"/>
                  <a:gd name="T5" fmla="*/ 818 h 863"/>
                  <a:gd name="T6" fmla="*/ 90 w 281"/>
                  <a:gd name="T7" fmla="*/ 844 h 863"/>
                  <a:gd name="T8" fmla="*/ 153 w 281"/>
                  <a:gd name="T9" fmla="*/ 853 h 863"/>
                  <a:gd name="T10" fmla="*/ 230 w 281"/>
                  <a:gd name="T11" fmla="*/ 862 h 863"/>
                  <a:gd name="T12" fmla="*/ 230 w 281"/>
                  <a:gd name="T13" fmla="*/ 294 h 863"/>
                  <a:gd name="T14" fmla="*/ 280 w 281"/>
                  <a:gd name="T15" fmla="*/ 21 h 863"/>
                  <a:gd name="T16" fmla="*/ 256 w 281"/>
                  <a:gd name="T17" fmla="*/ 21 h 863"/>
                  <a:gd name="T18" fmla="*/ 204 w 281"/>
                  <a:gd name="T19" fmla="*/ 13 h 863"/>
                  <a:gd name="T20" fmla="*/ 171 w 281"/>
                  <a:gd name="T21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>
                  <a:gd name="T0" fmla="*/ 0 w 132"/>
                  <a:gd name="T1" fmla="*/ 254 h 801"/>
                  <a:gd name="T2" fmla="*/ 0 w 132"/>
                  <a:gd name="T3" fmla="*/ 795 h 801"/>
                  <a:gd name="T4" fmla="*/ 40 w 132"/>
                  <a:gd name="T5" fmla="*/ 800 h 801"/>
                  <a:gd name="T6" fmla="*/ 40 w 132"/>
                  <a:gd name="T7" fmla="*/ 263 h 801"/>
                  <a:gd name="T8" fmla="*/ 131 w 132"/>
                  <a:gd name="T9" fmla="*/ 8 h 801"/>
                  <a:gd name="T10" fmla="*/ 114 w 132"/>
                  <a:gd name="T11" fmla="*/ 0 h 801"/>
                  <a:gd name="T12" fmla="*/ 0 w 132"/>
                  <a:gd name="T13" fmla="*/ 254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>
                  <a:gd name="T0" fmla="*/ 244 w 245"/>
                  <a:gd name="T1" fmla="*/ 224 h 797"/>
                  <a:gd name="T2" fmla="*/ 244 w 245"/>
                  <a:gd name="T3" fmla="*/ 765 h 797"/>
                  <a:gd name="T4" fmla="*/ 203 w 245"/>
                  <a:gd name="T5" fmla="*/ 796 h 797"/>
                  <a:gd name="T6" fmla="*/ 203 w 245"/>
                  <a:gd name="T7" fmla="*/ 233 h 797"/>
                  <a:gd name="T8" fmla="*/ 0 w 245"/>
                  <a:gd name="T9" fmla="*/ 8 h 797"/>
                  <a:gd name="T10" fmla="*/ 18 w 245"/>
                  <a:gd name="T11" fmla="*/ 0 h 797"/>
                  <a:gd name="T12" fmla="*/ 244 w 245"/>
                  <a:gd name="T13" fmla="*/ 224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>
                  <a:gd name="T0" fmla="*/ 0 w 322"/>
                  <a:gd name="T1" fmla="*/ 0 h 76"/>
                  <a:gd name="T2" fmla="*/ 49 w 322"/>
                  <a:gd name="T3" fmla="*/ 30 h 76"/>
                  <a:gd name="T4" fmla="*/ 85 w 322"/>
                  <a:gd name="T5" fmla="*/ 44 h 76"/>
                  <a:gd name="T6" fmla="*/ 153 w 322"/>
                  <a:gd name="T7" fmla="*/ 61 h 76"/>
                  <a:gd name="T8" fmla="*/ 212 w 322"/>
                  <a:gd name="T9" fmla="*/ 70 h 76"/>
                  <a:gd name="T10" fmla="*/ 275 w 322"/>
                  <a:gd name="T11" fmla="*/ 75 h 76"/>
                  <a:gd name="T12" fmla="*/ 321 w 322"/>
                  <a:gd name="T13" fmla="*/ 70 h 76"/>
                  <a:gd name="T14" fmla="*/ 248 w 322"/>
                  <a:gd name="T15" fmla="*/ 61 h 76"/>
                  <a:gd name="T16" fmla="*/ 171 w 322"/>
                  <a:gd name="T17" fmla="*/ 44 h 76"/>
                  <a:gd name="T18" fmla="*/ 94 w 322"/>
                  <a:gd name="T19" fmla="*/ 22 h 76"/>
                  <a:gd name="T20" fmla="*/ 31 w 322"/>
                  <a:gd name="T21" fmla="*/ 4 h 76"/>
                  <a:gd name="T22" fmla="*/ 0 w 322"/>
                  <a:gd name="T2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>
                  <a:gd name="T0" fmla="*/ 180 w 181"/>
                  <a:gd name="T1" fmla="*/ 48 h 49"/>
                  <a:gd name="T2" fmla="*/ 94 w 181"/>
                  <a:gd name="T3" fmla="*/ 39 h 49"/>
                  <a:gd name="T4" fmla="*/ 40 w 181"/>
                  <a:gd name="T5" fmla="*/ 26 h 49"/>
                  <a:gd name="T6" fmla="*/ 0 w 181"/>
                  <a:gd name="T7" fmla="*/ 13 h 49"/>
                  <a:gd name="T8" fmla="*/ 13 w 181"/>
                  <a:gd name="T9" fmla="*/ 0 h 49"/>
                  <a:gd name="T10" fmla="*/ 54 w 181"/>
                  <a:gd name="T11" fmla="*/ 17 h 49"/>
                  <a:gd name="T12" fmla="*/ 112 w 181"/>
                  <a:gd name="T13" fmla="*/ 30 h 49"/>
                  <a:gd name="T14" fmla="*/ 171 w 181"/>
                  <a:gd name="T15" fmla="*/ 30 h 49"/>
                  <a:gd name="T16" fmla="*/ 180 w 181"/>
                  <a:gd name="T17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>
                  <a:gd name="T0" fmla="*/ 104 w 200"/>
                  <a:gd name="T1" fmla="*/ 4 h 230"/>
                  <a:gd name="T2" fmla="*/ 199 w 200"/>
                  <a:gd name="T3" fmla="*/ 0 h 230"/>
                  <a:gd name="T4" fmla="*/ 162 w 200"/>
                  <a:gd name="T5" fmla="*/ 79 h 230"/>
                  <a:gd name="T6" fmla="*/ 144 w 200"/>
                  <a:gd name="T7" fmla="*/ 127 h 230"/>
                  <a:gd name="T8" fmla="*/ 117 w 200"/>
                  <a:gd name="T9" fmla="*/ 171 h 230"/>
                  <a:gd name="T10" fmla="*/ 104 w 200"/>
                  <a:gd name="T11" fmla="*/ 229 h 230"/>
                  <a:gd name="T12" fmla="*/ 0 w 200"/>
                  <a:gd name="T13" fmla="*/ 229 h 230"/>
                  <a:gd name="T14" fmla="*/ 18 w 200"/>
                  <a:gd name="T15" fmla="*/ 176 h 230"/>
                  <a:gd name="T16" fmla="*/ 63 w 200"/>
                  <a:gd name="T17" fmla="*/ 123 h 230"/>
                  <a:gd name="T18" fmla="*/ 72 w 200"/>
                  <a:gd name="T19" fmla="*/ 79 h 230"/>
                  <a:gd name="T20" fmla="*/ 90 w 200"/>
                  <a:gd name="T21" fmla="*/ 35 h 230"/>
                  <a:gd name="T22" fmla="*/ 104 w 200"/>
                  <a:gd name="T2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>
                  <a:gd name="T0" fmla="*/ 598 w 762"/>
                  <a:gd name="T1" fmla="*/ 140 h 2316"/>
                  <a:gd name="T2" fmla="*/ 523 w 762"/>
                  <a:gd name="T3" fmla="*/ 358 h 2316"/>
                  <a:gd name="T4" fmla="*/ 440 w 762"/>
                  <a:gd name="T5" fmla="*/ 644 h 2316"/>
                  <a:gd name="T6" fmla="*/ 354 w 762"/>
                  <a:gd name="T7" fmla="*/ 916 h 2316"/>
                  <a:gd name="T8" fmla="*/ 257 w 762"/>
                  <a:gd name="T9" fmla="*/ 1286 h 2316"/>
                  <a:gd name="T10" fmla="*/ 130 w 762"/>
                  <a:gd name="T11" fmla="*/ 1703 h 2316"/>
                  <a:gd name="T12" fmla="*/ 51 w 762"/>
                  <a:gd name="T13" fmla="*/ 2079 h 2316"/>
                  <a:gd name="T14" fmla="*/ 15 w 762"/>
                  <a:gd name="T15" fmla="*/ 2224 h 2316"/>
                  <a:gd name="T16" fmla="*/ 0 w 762"/>
                  <a:gd name="T17" fmla="*/ 2315 h 2316"/>
                  <a:gd name="T18" fmla="*/ 63 w 762"/>
                  <a:gd name="T19" fmla="*/ 2264 h 2316"/>
                  <a:gd name="T20" fmla="*/ 268 w 762"/>
                  <a:gd name="T21" fmla="*/ 2103 h 2316"/>
                  <a:gd name="T22" fmla="*/ 124 w 762"/>
                  <a:gd name="T23" fmla="*/ 2084 h 2316"/>
                  <a:gd name="T24" fmla="*/ 286 w 762"/>
                  <a:gd name="T25" fmla="*/ 2088 h 2316"/>
                  <a:gd name="T26" fmla="*/ 313 w 762"/>
                  <a:gd name="T27" fmla="*/ 2040 h 2316"/>
                  <a:gd name="T28" fmla="*/ 135 w 762"/>
                  <a:gd name="T29" fmla="*/ 2042 h 2316"/>
                  <a:gd name="T30" fmla="*/ 322 w 762"/>
                  <a:gd name="T31" fmla="*/ 2022 h 2316"/>
                  <a:gd name="T32" fmla="*/ 372 w 762"/>
                  <a:gd name="T33" fmla="*/ 1941 h 2316"/>
                  <a:gd name="T34" fmla="*/ 162 w 762"/>
                  <a:gd name="T35" fmla="*/ 1945 h 2316"/>
                  <a:gd name="T36" fmla="*/ 379 w 762"/>
                  <a:gd name="T37" fmla="*/ 1923 h 2316"/>
                  <a:gd name="T38" fmla="*/ 426 w 762"/>
                  <a:gd name="T39" fmla="*/ 1837 h 2316"/>
                  <a:gd name="T40" fmla="*/ 480 w 762"/>
                  <a:gd name="T41" fmla="*/ 1712 h 2316"/>
                  <a:gd name="T42" fmla="*/ 526 w 762"/>
                  <a:gd name="T43" fmla="*/ 1569 h 2316"/>
                  <a:gd name="T44" fmla="*/ 246 w 762"/>
                  <a:gd name="T45" fmla="*/ 1587 h 2316"/>
                  <a:gd name="T46" fmla="*/ 530 w 762"/>
                  <a:gd name="T47" fmla="*/ 1545 h 2316"/>
                  <a:gd name="T48" fmla="*/ 546 w 762"/>
                  <a:gd name="T49" fmla="*/ 1497 h 2316"/>
                  <a:gd name="T50" fmla="*/ 284 w 762"/>
                  <a:gd name="T51" fmla="*/ 1530 h 2316"/>
                  <a:gd name="T52" fmla="*/ 557 w 762"/>
                  <a:gd name="T53" fmla="*/ 1475 h 2316"/>
                  <a:gd name="T54" fmla="*/ 602 w 762"/>
                  <a:gd name="T55" fmla="*/ 1308 h 2316"/>
                  <a:gd name="T56" fmla="*/ 372 w 762"/>
                  <a:gd name="T57" fmla="*/ 1358 h 2316"/>
                  <a:gd name="T58" fmla="*/ 611 w 762"/>
                  <a:gd name="T59" fmla="*/ 1277 h 2316"/>
                  <a:gd name="T60" fmla="*/ 636 w 762"/>
                  <a:gd name="T61" fmla="*/ 1204 h 2316"/>
                  <a:gd name="T62" fmla="*/ 381 w 762"/>
                  <a:gd name="T63" fmla="*/ 1283 h 2316"/>
                  <a:gd name="T64" fmla="*/ 639 w 762"/>
                  <a:gd name="T65" fmla="*/ 1182 h 2316"/>
                  <a:gd name="T66" fmla="*/ 654 w 762"/>
                  <a:gd name="T67" fmla="*/ 1127 h 2316"/>
                  <a:gd name="T68" fmla="*/ 695 w 762"/>
                  <a:gd name="T69" fmla="*/ 958 h 2316"/>
                  <a:gd name="T70" fmla="*/ 503 w 762"/>
                  <a:gd name="T71" fmla="*/ 1042 h 2316"/>
                  <a:gd name="T72" fmla="*/ 700 w 762"/>
                  <a:gd name="T73" fmla="*/ 923 h 2316"/>
                  <a:gd name="T74" fmla="*/ 758 w 762"/>
                  <a:gd name="T75" fmla="*/ 679 h 2316"/>
                  <a:gd name="T76" fmla="*/ 541 w 762"/>
                  <a:gd name="T77" fmla="*/ 743 h 2316"/>
                  <a:gd name="T78" fmla="*/ 758 w 762"/>
                  <a:gd name="T79" fmla="*/ 655 h 2316"/>
                  <a:gd name="T80" fmla="*/ 758 w 762"/>
                  <a:gd name="T81" fmla="*/ 479 h 2316"/>
                  <a:gd name="T82" fmla="*/ 575 w 762"/>
                  <a:gd name="T83" fmla="*/ 560 h 2316"/>
                  <a:gd name="T84" fmla="*/ 761 w 762"/>
                  <a:gd name="T85" fmla="*/ 433 h 2316"/>
                  <a:gd name="T86" fmla="*/ 761 w 762"/>
                  <a:gd name="T87" fmla="*/ 261 h 2316"/>
                  <a:gd name="T88" fmla="*/ 727 w 762"/>
                  <a:gd name="T89" fmla="*/ 149 h 2316"/>
                  <a:gd name="T90" fmla="*/ 661 w 762"/>
                  <a:gd name="T91" fmla="*/ 0 h 2316"/>
                  <a:gd name="T92" fmla="*/ 598 w 762"/>
                  <a:gd name="T93" fmla="*/ 14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>
                  <a:gd name="T0" fmla="*/ 0 w 915"/>
                  <a:gd name="T1" fmla="*/ 3070 h 3071"/>
                  <a:gd name="T2" fmla="*/ 372 w 915"/>
                  <a:gd name="T3" fmla="*/ 1696 h 3071"/>
                  <a:gd name="T4" fmla="*/ 432 w 915"/>
                  <a:gd name="T5" fmla="*/ 1458 h 3071"/>
                  <a:gd name="T6" fmla="*/ 484 w 915"/>
                  <a:gd name="T7" fmla="*/ 1276 h 3071"/>
                  <a:gd name="T8" fmla="*/ 570 w 915"/>
                  <a:gd name="T9" fmla="*/ 982 h 3071"/>
                  <a:gd name="T10" fmla="*/ 670 w 915"/>
                  <a:gd name="T11" fmla="*/ 658 h 3071"/>
                  <a:gd name="T12" fmla="*/ 782 w 915"/>
                  <a:gd name="T13" fmla="*/ 316 h 3071"/>
                  <a:gd name="T14" fmla="*/ 844 w 915"/>
                  <a:gd name="T15" fmla="*/ 144 h 3071"/>
                  <a:gd name="T16" fmla="*/ 888 w 915"/>
                  <a:gd name="T17" fmla="*/ 42 h 3071"/>
                  <a:gd name="T18" fmla="*/ 914 w 915"/>
                  <a:gd name="T19" fmla="*/ 0 h 3071"/>
                  <a:gd name="T20" fmla="*/ 866 w 915"/>
                  <a:gd name="T21" fmla="*/ 116 h 3071"/>
                  <a:gd name="T22" fmla="*/ 806 w 915"/>
                  <a:gd name="T23" fmla="*/ 296 h 3071"/>
                  <a:gd name="T24" fmla="*/ 520 w 915"/>
                  <a:gd name="T25" fmla="*/ 1230 h 3071"/>
                  <a:gd name="T26" fmla="*/ 442 w 915"/>
                  <a:gd name="T27" fmla="*/ 1518 h 3071"/>
                  <a:gd name="T28" fmla="*/ 378 w 915"/>
                  <a:gd name="T29" fmla="*/ 1774 h 3071"/>
                  <a:gd name="T30" fmla="*/ 314 w 915"/>
                  <a:gd name="T31" fmla="*/ 2028 h 3071"/>
                  <a:gd name="T32" fmla="*/ 266 w 915"/>
                  <a:gd name="T33" fmla="*/ 2238 h 3071"/>
                  <a:gd name="T34" fmla="*/ 258 w 915"/>
                  <a:gd name="T35" fmla="*/ 2294 h 3071"/>
                  <a:gd name="T36" fmla="*/ 186 w 915"/>
                  <a:gd name="T37" fmla="*/ 2558 h 3071"/>
                  <a:gd name="T38" fmla="*/ 50 w 915"/>
                  <a:gd name="T39" fmla="*/ 3070 h 3071"/>
                  <a:gd name="T40" fmla="*/ 0 w 915"/>
                  <a:gd name="T41" fmla="*/ 3070 h 3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0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08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12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23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98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97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36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8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56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55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>
              <a:gd name="T0" fmla="*/ 0 w 3376"/>
              <a:gd name="T1" fmla="*/ 1525 h 1528"/>
              <a:gd name="T2" fmla="*/ 79 w 3376"/>
              <a:gd name="T3" fmla="*/ 1498 h 1528"/>
              <a:gd name="T4" fmla="*/ 753 w 3376"/>
              <a:gd name="T5" fmla="*/ 1223 h 1528"/>
              <a:gd name="T6" fmla="*/ 1048 w 3376"/>
              <a:gd name="T7" fmla="*/ 1054 h 1528"/>
              <a:gd name="T8" fmla="*/ 1122 w 3376"/>
              <a:gd name="T9" fmla="*/ 1007 h 1528"/>
              <a:gd name="T10" fmla="*/ 1164 w 3376"/>
              <a:gd name="T11" fmla="*/ 974 h 1528"/>
              <a:gd name="T12" fmla="*/ 1164 w 3376"/>
              <a:gd name="T13" fmla="*/ 918 h 1528"/>
              <a:gd name="T14" fmla="*/ 1637 w 3376"/>
              <a:gd name="T15" fmla="*/ 734 h 1528"/>
              <a:gd name="T16" fmla="*/ 1715 w 3376"/>
              <a:gd name="T17" fmla="*/ 731 h 1528"/>
              <a:gd name="T18" fmla="*/ 1787 w 3376"/>
              <a:gd name="T19" fmla="*/ 725 h 1528"/>
              <a:gd name="T20" fmla="*/ 1901 w 3376"/>
              <a:gd name="T21" fmla="*/ 707 h 1528"/>
              <a:gd name="T22" fmla="*/ 2015 w 3376"/>
              <a:gd name="T23" fmla="*/ 678 h 1528"/>
              <a:gd name="T24" fmla="*/ 2162 w 3376"/>
              <a:gd name="T25" fmla="*/ 620 h 1528"/>
              <a:gd name="T26" fmla="*/ 2069 w 3376"/>
              <a:gd name="T27" fmla="*/ 578 h 1528"/>
              <a:gd name="T28" fmla="*/ 2195 w 3376"/>
              <a:gd name="T29" fmla="*/ 605 h 1528"/>
              <a:gd name="T30" fmla="*/ 2276 w 3376"/>
              <a:gd name="T31" fmla="*/ 578 h 1528"/>
              <a:gd name="T32" fmla="*/ 2186 w 3376"/>
              <a:gd name="T33" fmla="*/ 533 h 1528"/>
              <a:gd name="T34" fmla="*/ 2309 w 3376"/>
              <a:gd name="T35" fmla="*/ 560 h 1528"/>
              <a:gd name="T36" fmla="*/ 2399 w 3376"/>
              <a:gd name="T37" fmla="*/ 521 h 1528"/>
              <a:gd name="T38" fmla="*/ 2315 w 3376"/>
              <a:gd name="T39" fmla="*/ 470 h 1528"/>
              <a:gd name="T40" fmla="*/ 2453 w 3376"/>
              <a:gd name="T41" fmla="*/ 494 h 1528"/>
              <a:gd name="T42" fmla="*/ 2619 w 3376"/>
              <a:gd name="T43" fmla="*/ 430 h 1528"/>
              <a:gd name="T44" fmla="*/ 2888 w 3376"/>
              <a:gd name="T45" fmla="*/ 302 h 1528"/>
              <a:gd name="T46" fmla="*/ 3099 w 3376"/>
              <a:gd name="T47" fmla="*/ 182 h 1528"/>
              <a:gd name="T48" fmla="*/ 3376 w 3376"/>
              <a:gd name="T49" fmla="*/ 0 h 1528"/>
              <a:gd name="T50" fmla="*/ 3016 w 3376"/>
              <a:gd name="T51" fmla="*/ 144 h 1528"/>
              <a:gd name="T52" fmla="*/ 2801 w 3376"/>
              <a:gd name="T53" fmla="*/ 230 h 1528"/>
              <a:gd name="T54" fmla="*/ 2619 w 3376"/>
              <a:gd name="T55" fmla="*/ 302 h 1528"/>
              <a:gd name="T56" fmla="*/ 2386 w 3376"/>
              <a:gd name="T57" fmla="*/ 398 h 1528"/>
              <a:gd name="T58" fmla="*/ 2146 w 3376"/>
              <a:gd name="T59" fmla="*/ 478 h 1528"/>
              <a:gd name="T60" fmla="*/ 1792 w 3376"/>
              <a:gd name="T61" fmla="*/ 624 h 1528"/>
              <a:gd name="T62" fmla="*/ 1601 w 3376"/>
              <a:gd name="T63" fmla="*/ 710 h 1528"/>
              <a:gd name="T64" fmla="*/ 1135 w 3376"/>
              <a:gd name="T65" fmla="*/ 886 h 1528"/>
              <a:gd name="T66" fmla="*/ 1098 w 3376"/>
              <a:gd name="T67" fmla="*/ 871 h 1528"/>
              <a:gd name="T68" fmla="*/ 993 w 3376"/>
              <a:gd name="T69" fmla="*/ 871 h 1528"/>
              <a:gd name="T70" fmla="*/ 450 w 3376"/>
              <a:gd name="T71" fmla="*/ 1039 h 1528"/>
              <a:gd name="T72" fmla="*/ 8 w 3376"/>
              <a:gd name="T73" fmla="*/ 1214 h 1528"/>
              <a:gd name="T74" fmla="*/ 27 w 3376"/>
              <a:gd name="T75" fmla="*/ 1240 h 1528"/>
              <a:gd name="T76" fmla="*/ 35 w 3376"/>
              <a:gd name="T77" fmla="*/ 1237 h 1528"/>
              <a:gd name="T78" fmla="*/ 10 w 3376"/>
              <a:gd name="T79" fmla="*/ 1528 h 1528"/>
              <a:gd name="T80" fmla="*/ 0 w 3376"/>
              <a:gd name="T81" fmla="*/ 1525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>
                  <a:gd name="T0" fmla="*/ 68 w 113"/>
                  <a:gd name="T1" fmla="*/ 0 h 393"/>
                  <a:gd name="T2" fmla="*/ 0 w 113"/>
                  <a:gd name="T3" fmla="*/ 110 h 393"/>
                  <a:gd name="T4" fmla="*/ 3 w 113"/>
                  <a:gd name="T5" fmla="*/ 361 h 393"/>
                  <a:gd name="T6" fmla="*/ 36 w 113"/>
                  <a:gd name="T7" fmla="*/ 379 h 393"/>
                  <a:gd name="T8" fmla="*/ 63 w 113"/>
                  <a:gd name="T9" fmla="*/ 385 h 393"/>
                  <a:gd name="T10" fmla="*/ 92 w 113"/>
                  <a:gd name="T11" fmla="*/ 392 h 393"/>
                  <a:gd name="T12" fmla="*/ 90 w 113"/>
                  <a:gd name="T13" fmla="*/ 136 h 393"/>
                  <a:gd name="T14" fmla="*/ 112 w 113"/>
                  <a:gd name="T15" fmla="*/ 10 h 393"/>
                  <a:gd name="T16" fmla="*/ 102 w 113"/>
                  <a:gd name="T17" fmla="*/ 10 h 393"/>
                  <a:gd name="T18" fmla="*/ 81 w 113"/>
                  <a:gd name="T19" fmla="*/ 6 h 393"/>
                  <a:gd name="T20" fmla="*/ 68 w 113"/>
                  <a:gd name="T21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>
                  <a:gd name="T0" fmla="*/ 0 w 67"/>
                  <a:gd name="T1" fmla="*/ 133 h 369"/>
                  <a:gd name="T2" fmla="*/ 0 w 67"/>
                  <a:gd name="T3" fmla="*/ 357 h 369"/>
                  <a:gd name="T4" fmla="*/ 20 w 67"/>
                  <a:gd name="T5" fmla="*/ 368 h 369"/>
                  <a:gd name="T6" fmla="*/ 20 w 67"/>
                  <a:gd name="T7" fmla="*/ 141 h 369"/>
                  <a:gd name="T8" fmla="*/ 20 w 67"/>
                  <a:gd name="T9" fmla="*/ 125 h 369"/>
                  <a:gd name="T10" fmla="*/ 29 w 67"/>
                  <a:gd name="T11" fmla="*/ 111 h 369"/>
                  <a:gd name="T12" fmla="*/ 66 w 67"/>
                  <a:gd name="T13" fmla="*/ 4 h 369"/>
                  <a:gd name="T14" fmla="*/ 59 w 67"/>
                  <a:gd name="T15" fmla="*/ 0 h 369"/>
                  <a:gd name="T16" fmla="*/ 8 w 67"/>
                  <a:gd name="T17" fmla="*/ 113 h 369"/>
                  <a:gd name="T18" fmla="*/ 0 w 67"/>
                  <a:gd name="T19" fmla="*/ 13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>
                  <a:gd name="T0" fmla="*/ 98 w 99"/>
                  <a:gd name="T1" fmla="*/ 102 h 363"/>
                  <a:gd name="T2" fmla="*/ 98 w 99"/>
                  <a:gd name="T3" fmla="*/ 348 h 363"/>
                  <a:gd name="T4" fmla="*/ 81 w 99"/>
                  <a:gd name="T5" fmla="*/ 362 h 363"/>
                  <a:gd name="T6" fmla="*/ 81 w 99"/>
                  <a:gd name="T7" fmla="*/ 106 h 363"/>
                  <a:gd name="T8" fmla="*/ 0 w 99"/>
                  <a:gd name="T9" fmla="*/ 4 h 363"/>
                  <a:gd name="T10" fmla="*/ 7 w 99"/>
                  <a:gd name="T11" fmla="*/ 0 h 363"/>
                  <a:gd name="T12" fmla="*/ 98 w 99"/>
                  <a:gd name="T13" fmla="*/ 102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>
                  <a:gd name="T0" fmla="*/ 72 w 73"/>
                  <a:gd name="T1" fmla="*/ 22 h 23"/>
                  <a:gd name="T2" fmla="*/ 37 w 73"/>
                  <a:gd name="T3" fmla="*/ 18 h 23"/>
                  <a:gd name="T4" fmla="*/ 16 w 73"/>
                  <a:gd name="T5" fmla="*/ 12 h 23"/>
                  <a:gd name="T6" fmla="*/ 0 w 73"/>
                  <a:gd name="T7" fmla="*/ 6 h 23"/>
                  <a:gd name="T8" fmla="*/ 5 w 73"/>
                  <a:gd name="T9" fmla="*/ 0 h 23"/>
                  <a:gd name="T10" fmla="*/ 21 w 73"/>
                  <a:gd name="T11" fmla="*/ 8 h 23"/>
                  <a:gd name="T12" fmla="*/ 45 w 73"/>
                  <a:gd name="T13" fmla="*/ 14 h 23"/>
                  <a:gd name="T14" fmla="*/ 68 w 73"/>
                  <a:gd name="T15" fmla="*/ 14 h 23"/>
                  <a:gd name="T16" fmla="*/ 72 w 73"/>
                  <a:gd name="T1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>
                  <a:gd name="T0" fmla="*/ 40 w 81"/>
                  <a:gd name="T1" fmla="*/ 0 h 118"/>
                  <a:gd name="T2" fmla="*/ 80 w 81"/>
                  <a:gd name="T3" fmla="*/ 4 h 118"/>
                  <a:gd name="T4" fmla="*/ 65 w 81"/>
                  <a:gd name="T5" fmla="*/ 40 h 118"/>
                  <a:gd name="T6" fmla="*/ 58 w 81"/>
                  <a:gd name="T7" fmla="*/ 62 h 118"/>
                  <a:gd name="T8" fmla="*/ 47 w 81"/>
                  <a:gd name="T9" fmla="*/ 82 h 118"/>
                  <a:gd name="T10" fmla="*/ 40 w 81"/>
                  <a:gd name="T11" fmla="*/ 105 h 118"/>
                  <a:gd name="T12" fmla="*/ 37 w 81"/>
                  <a:gd name="T13" fmla="*/ 117 h 118"/>
                  <a:gd name="T14" fmla="*/ 16 w 81"/>
                  <a:gd name="T15" fmla="*/ 114 h 118"/>
                  <a:gd name="T16" fmla="*/ 0 w 81"/>
                  <a:gd name="T17" fmla="*/ 108 h 118"/>
                  <a:gd name="T18" fmla="*/ 7 w 81"/>
                  <a:gd name="T19" fmla="*/ 84 h 118"/>
                  <a:gd name="T20" fmla="*/ 25 w 81"/>
                  <a:gd name="T21" fmla="*/ 60 h 118"/>
                  <a:gd name="T22" fmla="*/ 29 w 81"/>
                  <a:gd name="T23" fmla="*/ 40 h 118"/>
                  <a:gd name="T24" fmla="*/ 36 w 81"/>
                  <a:gd name="T25" fmla="*/ 20 h 118"/>
                  <a:gd name="T26" fmla="*/ 40 w 81"/>
                  <a:gd name="T2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>
                  <a:gd name="T0" fmla="*/ 0 w 261"/>
                  <a:gd name="T1" fmla="*/ 0 h 35"/>
                  <a:gd name="T2" fmla="*/ 25 w 261"/>
                  <a:gd name="T3" fmla="*/ 10 h 35"/>
                  <a:gd name="T4" fmla="*/ 66 w 261"/>
                  <a:gd name="T5" fmla="*/ 18 h 35"/>
                  <a:gd name="T6" fmla="*/ 122 w 261"/>
                  <a:gd name="T7" fmla="*/ 19 h 35"/>
                  <a:gd name="T8" fmla="*/ 177 w 261"/>
                  <a:gd name="T9" fmla="*/ 19 h 35"/>
                  <a:gd name="T10" fmla="*/ 218 w 261"/>
                  <a:gd name="T11" fmla="*/ 12 h 35"/>
                  <a:gd name="T12" fmla="*/ 240 w 261"/>
                  <a:gd name="T13" fmla="*/ 6 h 35"/>
                  <a:gd name="T14" fmla="*/ 248 w 261"/>
                  <a:gd name="T15" fmla="*/ 0 h 35"/>
                  <a:gd name="T16" fmla="*/ 260 w 261"/>
                  <a:gd name="T17" fmla="*/ 15 h 35"/>
                  <a:gd name="T18" fmla="*/ 221 w 261"/>
                  <a:gd name="T19" fmla="*/ 28 h 35"/>
                  <a:gd name="T20" fmla="*/ 164 w 261"/>
                  <a:gd name="T21" fmla="*/ 34 h 35"/>
                  <a:gd name="T22" fmla="*/ 98 w 261"/>
                  <a:gd name="T23" fmla="*/ 33 h 35"/>
                  <a:gd name="T24" fmla="*/ 39 w 261"/>
                  <a:gd name="T25" fmla="*/ 24 h 35"/>
                  <a:gd name="T26" fmla="*/ 5 w 261"/>
                  <a:gd name="T27" fmla="*/ 9 h 35"/>
                  <a:gd name="T28" fmla="*/ 0 w 261"/>
                  <a:gd name="T2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>
                <a:gd name="T0" fmla="*/ 356 w 423"/>
                <a:gd name="T1" fmla="*/ 64 h 1366"/>
                <a:gd name="T2" fmla="*/ 326 w 423"/>
                <a:gd name="T3" fmla="*/ 163 h 1366"/>
                <a:gd name="T4" fmla="*/ 292 w 423"/>
                <a:gd name="T5" fmla="*/ 293 h 1366"/>
                <a:gd name="T6" fmla="*/ 258 w 423"/>
                <a:gd name="T7" fmla="*/ 417 h 1366"/>
                <a:gd name="T8" fmla="*/ 219 w 423"/>
                <a:gd name="T9" fmla="*/ 585 h 1366"/>
                <a:gd name="T10" fmla="*/ 168 w 423"/>
                <a:gd name="T11" fmla="*/ 775 h 1366"/>
                <a:gd name="T12" fmla="*/ 126 w 423"/>
                <a:gd name="T13" fmla="*/ 952 h 1366"/>
                <a:gd name="T14" fmla="*/ 89 w 423"/>
                <a:gd name="T15" fmla="*/ 1085 h 1366"/>
                <a:gd name="T16" fmla="*/ 0 w 423"/>
                <a:gd name="T17" fmla="*/ 1362 h 1366"/>
                <a:gd name="T18" fmla="*/ 29 w 423"/>
                <a:gd name="T19" fmla="*/ 1365 h 1366"/>
                <a:gd name="T20" fmla="*/ 132 w 423"/>
                <a:gd name="T21" fmla="*/ 1061 h 1366"/>
                <a:gd name="T22" fmla="*/ 223 w 423"/>
                <a:gd name="T23" fmla="*/ 957 h 1366"/>
                <a:gd name="T24" fmla="*/ 271 w 423"/>
                <a:gd name="T25" fmla="*/ 866 h 1366"/>
                <a:gd name="T26" fmla="*/ 308 w 423"/>
                <a:gd name="T27" fmla="*/ 798 h 1366"/>
                <a:gd name="T28" fmla="*/ 214 w 423"/>
                <a:gd name="T29" fmla="*/ 790 h 1366"/>
                <a:gd name="T30" fmla="*/ 311 w 423"/>
                <a:gd name="T31" fmla="*/ 782 h 1366"/>
                <a:gd name="T32" fmla="*/ 325 w 423"/>
                <a:gd name="T33" fmla="*/ 751 h 1366"/>
                <a:gd name="T34" fmla="*/ 231 w 423"/>
                <a:gd name="T35" fmla="*/ 742 h 1366"/>
                <a:gd name="T36" fmla="*/ 329 w 423"/>
                <a:gd name="T37" fmla="*/ 738 h 1366"/>
                <a:gd name="T38" fmla="*/ 344 w 423"/>
                <a:gd name="T39" fmla="*/ 690 h 1366"/>
                <a:gd name="T40" fmla="*/ 240 w 423"/>
                <a:gd name="T41" fmla="*/ 690 h 1366"/>
                <a:gd name="T42" fmla="*/ 351 w 423"/>
                <a:gd name="T43" fmla="*/ 664 h 1366"/>
                <a:gd name="T44" fmla="*/ 387 w 423"/>
                <a:gd name="T45" fmla="*/ 486 h 1366"/>
                <a:gd name="T46" fmla="*/ 411 w 423"/>
                <a:gd name="T47" fmla="*/ 322 h 1366"/>
                <a:gd name="T48" fmla="*/ 422 w 423"/>
                <a:gd name="T49" fmla="*/ 197 h 1366"/>
                <a:gd name="T50" fmla="*/ 422 w 423"/>
                <a:gd name="T51" fmla="*/ 119 h 1366"/>
                <a:gd name="T52" fmla="*/ 408 w 423"/>
                <a:gd name="T53" fmla="*/ 68 h 1366"/>
                <a:gd name="T54" fmla="*/ 381 w 423"/>
                <a:gd name="T55" fmla="*/ 0 h 1366"/>
                <a:gd name="T56" fmla="*/ 356 w 423"/>
                <a:gd name="T57" fmla="*/ 6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>
              <a:gd name="T0" fmla="*/ 0 w 353"/>
              <a:gd name="T1" fmla="*/ 1272 h 1274"/>
              <a:gd name="T2" fmla="*/ 352 w 353"/>
              <a:gd name="T3" fmla="*/ 0 h 1274"/>
              <a:gd name="T4" fmla="*/ 26 w 353"/>
              <a:gd name="T5" fmla="*/ 1273 h 1274"/>
              <a:gd name="T6" fmla="*/ 0 w 353"/>
              <a:gd name="T7" fmla="*/ 1272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Chapter 21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25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Section 1 Short Answer:</a:t>
            </a:r>
          </a:p>
          <a:p>
            <a:endParaRPr lang="en-US" b="1" dirty="0" smtClean="0"/>
          </a:p>
          <a:p>
            <a:r>
              <a:rPr lang="en-US" b="1" dirty="0" smtClean="0"/>
              <a:t>1. What were the causes of World War I?</a:t>
            </a:r>
          </a:p>
          <a:p>
            <a:r>
              <a:rPr lang="en-US" b="1" dirty="0" smtClean="0"/>
              <a:t>Imperialism - Europe competed with trade in Africa, Asia, Pacific; assassination of Archduke Ferdinand; alliance system between central powers and allied powers; unrest in Serbia (no self-determination, controlled by Austria Hungary, Serbian nationalism); militarism - building up of armies, glorification of military</a:t>
            </a:r>
          </a:p>
          <a:p>
            <a:endParaRPr lang="en-US" b="1" dirty="0" smtClean="0"/>
          </a:p>
          <a:p>
            <a:r>
              <a:rPr lang="en-US" b="1" dirty="0" smtClean="0"/>
              <a:t>2. Why was World War I deadlier than any previous war?</a:t>
            </a:r>
          </a:p>
          <a:p>
            <a:r>
              <a:rPr lang="en-US" b="1" dirty="0" smtClean="0"/>
              <a:t>Many new inventions - deadly gases, airplanes, machine guns; trench warfare - resulted in deadly stalemate; heavy artillery </a:t>
            </a:r>
          </a:p>
          <a:p>
            <a:endParaRPr lang="en-US" b="1" dirty="0" smtClean="0"/>
          </a:p>
          <a:p>
            <a:r>
              <a:rPr lang="en-US" b="1" dirty="0" smtClean="0"/>
              <a:t>3. Why did the United States enter the war?</a:t>
            </a:r>
          </a:p>
          <a:p>
            <a:r>
              <a:rPr lang="en-US" b="1" dirty="0" smtClean="0"/>
              <a:t>British encouragement; Zimmerman telegram - attempt at German pact with Mexico; sinking of Lusitania; Germany resumed unrestricted submarine warfare; to protect U.S. profits; Russian Revolution - didn't want to join sides with a dictator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346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Section 1 Vocabulary:</a:t>
            </a:r>
          </a:p>
          <a:p>
            <a:r>
              <a:rPr lang="en-US" b="1" dirty="0" smtClean="0"/>
              <a:t>1. Militarism - glorification/building of the military; many Balkan and German nations built up militaries</a:t>
            </a:r>
          </a:p>
          <a:p>
            <a:endParaRPr lang="en-US" b="1" dirty="0" smtClean="0"/>
          </a:p>
          <a:p>
            <a:r>
              <a:rPr lang="en-US" b="1" dirty="0" smtClean="0"/>
              <a:t>2. Nationalism - pride in one's nation or ethnic group; boosted tensions, led to assassination of Archduke Ferdinand which started the war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3. Stalemate - deadlock (no one wins); three years no victory for either side on the western front</a:t>
            </a:r>
            <a:r>
              <a:rPr lang="en-US" b="1" dirty="0"/>
              <a:t> </a:t>
            </a:r>
            <a:r>
              <a:rPr lang="en-US" b="1" dirty="0" smtClean="0"/>
              <a:t>(between France and Germany)</a:t>
            </a:r>
          </a:p>
          <a:p>
            <a:endParaRPr lang="en-US" b="1" dirty="0" smtClean="0"/>
          </a:p>
          <a:p>
            <a:r>
              <a:rPr lang="en-US" b="1" dirty="0" smtClean="0"/>
              <a:t>4. Trench warfare - soldiers fire on one another from opposing lines of dug out trenches; prolonged the war, no way to gain advantage on the western front</a:t>
            </a:r>
          </a:p>
          <a:p>
            <a:endParaRPr lang="en-US" b="1" dirty="0" smtClean="0"/>
          </a:p>
          <a:p>
            <a:r>
              <a:rPr lang="en-US" b="1" dirty="0" smtClean="0"/>
              <a:t>5.</a:t>
            </a:r>
            <a:r>
              <a:rPr lang="en-US" b="1" dirty="0"/>
              <a:t> </a:t>
            </a:r>
            <a:r>
              <a:rPr lang="en-US" b="1" dirty="0" smtClean="0"/>
              <a:t>Propaganda - spread of information designed to win support for a given cause; British used propaganda to win American support; boost morale on </a:t>
            </a:r>
            <a:r>
              <a:rPr lang="en-US" b="1" dirty="0" err="1" smtClean="0"/>
              <a:t>homefront</a:t>
            </a:r>
            <a:r>
              <a:rPr lang="en-US" b="1" dirty="0" smtClean="0"/>
              <a:t>; to push people to support the war, perform certain actions, etc.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5987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2 Short Answer:</a:t>
            </a:r>
          </a:p>
          <a:p>
            <a:endParaRPr lang="en-US" dirty="0" smtClean="0"/>
          </a:p>
          <a:p>
            <a:r>
              <a:rPr lang="en-US" dirty="0" smtClean="0"/>
              <a:t>1. What steps did the United States government take to prepare the nation for war?</a:t>
            </a:r>
          </a:p>
          <a:p>
            <a:r>
              <a:rPr lang="en-US" dirty="0" smtClean="0"/>
              <a:t>Congress established draft to build up the army; encouraged donations; slogans and propaganda to boost morale; had factories make weapons, uniforms; education for soldiers</a:t>
            </a:r>
          </a:p>
          <a:p>
            <a:endParaRPr lang="en-US" dirty="0" smtClean="0"/>
          </a:p>
          <a:p>
            <a:r>
              <a:rPr lang="en-US" dirty="0" smtClean="0"/>
              <a:t>2. What measures did the government take to control the wartime economy?</a:t>
            </a:r>
          </a:p>
          <a:p>
            <a:r>
              <a:rPr lang="en-US" dirty="0" smtClean="0"/>
              <a:t>meatless </a:t>
            </a:r>
            <a:r>
              <a:rPr lang="en-US" dirty="0" err="1" smtClean="0"/>
              <a:t>mondays</a:t>
            </a:r>
            <a:r>
              <a:rPr lang="en-US" dirty="0" smtClean="0"/>
              <a:t>, </a:t>
            </a:r>
            <a:r>
              <a:rPr lang="en-US" dirty="0" err="1" smtClean="0"/>
              <a:t>wheatless</a:t>
            </a:r>
            <a:r>
              <a:rPr lang="en-US" dirty="0" smtClean="0"/>
              <a:t> </a:t>
            </a:r>
            <a:r>
              <a:rPr lang="en-US" dirty="0" err="1" smtClean="0"/>
              <a:t>wednesdays</a:t>
            </a:r>
            <a:r>
              <a:rPr lang="en-US" dirty="0" smtClean="0"/>
              <a:t>, conservation of food; clothing factories to make </a:t>
            </a:r>
            <a:r>
              <a:rPr lang="en-US" dirty="0" err="1" smtClean="0"/>
              <a:t>cammo</a:t>
            </a:r>
            <a:r>
              <a:rPr lang="en-US" dirty="0" smtClean="0"/>
              <a:t> for military; issued </a:t>
            </a:r>
            <a:r>
              <a:rPr lang="en-US" dirty="0" err="1" smtClean="0"/>
              <a:t>lbierty</a:t>
            </a:r>
            <a:r>
              <a:rPr lang="en-US" dirty="0" smtClean="0"/>
              <a:t> bonds to support war; hired women and </a:t>
            </a:r>
            <a:r>
              <a:rPr lang="en-US" dirty="0" err="1" smtClean="0"/>
              <a:t>african</a:t>
            </a:r>
            <a:r>
              <a:rPr lang="en-US" dirty="0" smtClean="0"/>
              <a:t> </a:t>
            </a:r>
            <a:r>
              <a:rPr lang="en-US" dirty="0" err="1" smtClean="0"/>
              <a:t>americans</a:t>
            </a:r>
            <a:r>
              <a:rPr lang="en-US" dirty="0" smtClean="0"/>
              <a:t> to work in place of men</a:t>
            </a:r>
          </a:p>
          <a:p>
            <a:endParaRPr lang="en-US" dirty="0"/>
          </a:p>
          <a:p>
            <a:r>
              <a:rPr lang="en-US" dirty="0" smtClean="0"/>
              <a:t>Section 2 Vocabulary:</a:t>
            </a:r>
          </a:p>
          <a:p>
            <a:endParaRPr lang="en-US" dirty="0"/>
          </a:p>
          <a:p>
            <a:r>
              <a:rPr lang="en-US" dirty="0" smtClean="0"/>
              <a:t>1. Mobilize - to prepare for war; US had to mobilize when entering world war I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 Illiterate - unable to read or write; made gov't realize they had to educate their soldiers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3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3 Short Answer:</a:t>
            </a:r>
          </a:p>
          <a:p>
            <a:r>
              <a:rPr lang="en-US" dirty="0" smtClean="0"/>
              <a:t>1. How did the arrival of American troops in Europe affect the course of the war?</a:t>
            </a:r>
          </a:p>
          <a:p>
            <a:r>
              <a:rPr lang="en-US" dirty="0" smtClean="0"/>
              <a:t>Well rested, fresh troops; Germany was winning, helped turn the tide; stopped the march on </a:t>
            </a:r>
            <a:r>
              <a:rPr lang="en-US" dirty="0" err="1" smtClean="0"/>
              <a:t>paris</a:t>
            </a:r>
            <a:r>
              <a:rPr lang="en-US" dirty="0" smtClean="0"/>
              <a:t>; boosted morale; brought ammo and supplies</a:t>
            </a:r>
          </a:p>
          <a:p>
            <a:endParaRPr lang="en-US" dirty="0" smtClean="0"/>
          </a:p>
          <a:p>
            <a:r>
              <a:rPr lang="en-US" dirty="0" smtClean="0"/>
              <a:t>2. What setbacks did the Allies face in 1917 and 1918?</a:t>
            </a:r>
          </a:p>
          <a:p>
            <a:r>
              <a:rPr lang="en-US" dirty="0" smtClean="0"/>
              <a:t>Russian Revolution, </a:t>
            </a:r>
            <a:r>
              <a:rPr lang="en-US" dirty="0" err="1" smtClean="0"/>
              <a:t>russia</a:t>
            </a:r>
            <a:r>
              <a:rPr lang="en-US" dirty="0" smtClean="0"/>
              <a:t> pulls out of the war - Germany moves troops to western front - attacks </a:t>
            </a:r>
            <a:r>
              <a:rPr lang="en-US" dirty="0" err="1" smtClean="0"/>
              <a:t>paris</a:t>
            </a:r>
            <a:r>
              <a:rPr lang="en-US" dirty="0" smtClean="0"/>
              <a:t>; Germany sank many allied vessels; Germans broke through allied lines</a:t>
            </a:r>
          </a:p>
          <a:p>
            <a:endParaRPr lang="en-US" dirty="0" smtClean="0"/>
          </a:p>
          <a:p>
            <a:r>
              <a:rPr lang="en-US" dirty="0" smtClean="0"/>
              <a:t>3. Explain the agreement that ended the fighting.</a:t>
            </a:r>
          </a:p>
          <a:p>
            <a:r>
              <a:rPr lang="en-US" dirty="0" smtClean="0"/>
              <a:t>Germany stopped fighting - no fresh troops, running out of supplies, unlike allies who had the support of America; calls for an armistice; Britain and France want a harsh armistice with destruction of German forces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9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3 Vocabulary:</a:t>
            </a:r>
          </a:p>
          <a:p>
            <a:endParaRPr lang="en-US" dirty="0"/>
          </a:p>
          <a:p>
            <a:r>
              <a:rPr lang="en-US" dirty="0" smtClean="0"/>
              <a:t>1. Communism - economic and political system based on the idea that social classes and the right to private property should be eliminated - all work for the state, everything government run; led by Lenin in Russia; caused Russia to pull out of World War I; made other allies war of Russia</a:t>
            </a:r>
          </a:p>
          <a:p>
            <a:endParaRPr lang="en-US" dirty="0" smtClean="0"/>
          </a:p>
          <a:p>
            <a:r>
              <a:rPr lang="en-US" dirty="0" smtClean="0"/>
              <a:t>2. Armistice - a halt in the fighting that allows peace talks to begin; Germany wanted a swift end to the war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05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4 Short Answer:</a:t>
            </a:r>
          </a:p>
          <a:p>
            <a:endParaRPr lang="en-US" dirty="0"/>
          </a:p>
          <a:p>
            <a:r>
              <a:rPr lang="en-US" dirty="0" smtClean="0"/>
              <a:t>1. What was Wilson’s plan for a just and lasting peace?</a:t>
            </a:r>
          </a:p>
          <a:p>
            <a:r>
              <a:rPr lang="en-US" dirty="0" smtClean="0"/>
              <a:t>14 points - ways to prevent war; self-determination for European countries; League of nations - way to bring nations together to resolve problems diplomatically (avoiding war)</a:t>
            </a:r>
          </a:p>
          <a:p>
            <a:endParaRPr lang="en-US" dirty="0" smtClean="0"/>
          </a:p>
          <a:p>
            <a:r>
              <a:rPr lang="en-US" dirty="0" smtClean="0"/>
              <a:t>2. How did the Treaty of Versailles punish Germany?</a:t>
            </a:r>
          </a:p>
          <a:p>
            <a:r>
              <a:rPr lang="en-US" dirty="0" smtClean="0"/>
              <a:t>Made Germany pay reparations to all damaged nations; took German and Austrian colonies; disarmed Germany, made them give up arms, military, </a:t>
            </a:r>
            <a:r>
              <a:rPr lang="en-US" dirty="0" err="1" smtClean="0"/>
              <a:t>u-boats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3. How did the Treaty of Versailles and the League of Nations disappoint Woodrow Wilson?</a:t>
            </a:r>
          </a:p>
          <a:p>
            <a:r>
              <a:rPr lang="en-US" dirty="0" smtClean="0"/>
              <a:t>Europe accepted league but not many joined (not even the US); harsh punishment opened deeper wound in Germany; US rejected the Treaty of Versailles because of the provision of the League of Nations - US didn't want League to interfere with US economic interests abroad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4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07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4 Vocabulary:</a:t>
            </a:r>
          </a:p>
          <a:p>
            <a:endParaRPr lang="en-US" dirty="0" smtClean="0"/>
          </a:p>
          <a:p>
            <a:r>
              <a:rPr lang="en-US" dirty="0" smtClean="0"/>
              <a:t>1.	Self-determination - right of a nation to decide its own form of government; one of Wilson's plans in 14 points, applied only to European nations, not colonies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	Reparations - payments to cover war damages; helped military recover faster, Germany paid them - led them into depression, built resentment - eventually </a:t>
            </a:r>
            <a:r>
              <a:rPr lang="en-US" smtClean="0"/>
              <a:t>will help lead to WWII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2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ill design template">
  <a:themeElements>
    <a:clrScheme name="Office Theme 4">
      <a:dk1>
        <a:srgbClr val="000000"/>
      </a:dk1>
      <a:lt1>
        <a:srgbClr val="FFCC66"/>
      </a:lt1>
      <a:dk2>
        <a:srgbClr val="800000"/>
      </a:dk2>
      <a:lt2>
        <a:srgbClr val="FFCC66"/>
      </a:lt2>
      <a:accent1>
        <a:srgbClr val="339933"/>
      </a:accent1>
      <a:accent2>
        <a:srgbClr val="CC6600"/>
      </a:accent2>
      <a:accent3>
        <a:srgbClr val="C0AAAA"/>
      </a:accent3>
      <a:accent4>
        <a:srgbClr val="DAAE56"/>
      </a:accent4>
      <a:accent5>
        <a:srgbClr val="ADCAAD"/>
      </a:accent5>
      <a:accent6>
        <a:srgbClr val="B95C00"/>
      </a:accent6>
      <a:hlink>
        <a:srgbClr val="0033CC"/>
      </a:hlink>
      <a:folHlink>
        <a:srgbClr val="FFCC6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Quill design template</Template>
  <TotalTime>95</TotalTime>
  <Words>834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Monotype Sorts</vt:lpstr>
      <vt:lpstr>Arial</vt:lpstr>
      <vt:lpstr>Quill design template</vt:lpstr>
      <vt:lpstr>Chapter 21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 Review</dc:title>
  <dc:creator>Emilie Chapter</dc:creator>
  <cp:lastModifiedBy>Emilie Chapter</cp:lastModifiedBy>
  <cp:revision>7</cp:revision>
  <cp:lastPrinted>1601-01-01T00:00:00Z</cp:lastPrinted>
  <dcterms:created xsi:type="dcterms:W3CDTF">2013-12-12T19:44:22Z</dcterms:created>
  <dcterms:modified xsi:type="dcterms:W3CDTF">2013-12-12T21:19:57Z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TC010690591033</vt:lpwstr>
  </property>
</Properties>
</file>